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FF0000"/>
    <a:srgbClr val="0070C0"/>
    <a:srgbClr val="E94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80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9797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634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9520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641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089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0107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2631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5038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4346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17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570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2C17B-3010-47C6-A772-DDE999294115}" type="datetimeFigureOut">
              <a:rPr lang="fr-FR" smtClean="0"/>
              <a:t>02/12/2024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7437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26" y="114085"/>
            <a:ext cx="901804" cy="62220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6AE8508-B883-9600-4F14-4644885658AD}"/>
              </a:ext>
            </a:extLst>
          </p:cNvPr>
          <p:cNvSpPr txBox="1"/>
          <p:nvPr/>
        </p:nvSpPr>
        <p:spPr>
          <a:xfrm>
            <a:off x="2620248" y="114085"/>
            <a:ext cx="43561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latin typeface="Corbel" panose="020B0503020204020204" pitchFamily="34" charset="0"/>
              </a:rPr>
              <a:t>Les échanges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C905D2BC-5CED-ED27-620C-A530A4C60FE7}"/>
              </a:ext>
            </a:extLst>
          </p:cNvPr>
          <p:cNvSpPr txBox="1"/>
          <p:nvPr/>
        </p:nvSpPr>
        <p:spPr>
          <a:xfrm>
            <a:off x="4997942" y="2455061"/>
            <a:ext cx="2300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=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BC7BD81D-144A-60DC-A38F-366C6D916B1C}"/>
              </a:ext>
            </a:extLst>
          </p:cNvPr>
          <p:cNvSpPr txBox="1"/>
          <p:nvPr/>
        </p:nvSpPr>
        <p:spPr>
          <a:xfrm>
            <a:off x="2179666" y="4847281"/>
            <a:ext cx="12042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 unités = 1 dizaine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F3FF53D-65ED-7546-09DF-051FF5FDBCCD}"/>
              </a:ext>
            </a:extLst>
          </p:cNvPr>
          <p:cNvSpPr/>
          <p:nvPr/>
        </p:nvSpPr>
        <p:spPr>
          <a:xfrm>
            <a:off x="2442627" y="2694074"/>
            <a:ext cx="324000" cy="32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A032B6F-89FC-8AA1-27F4-B99D374E81B2}"/>
              </a:ext>
            </a:extLst>
          </p:cNvPr>
          <p:cNvSpPr/>
          <p:nvPr/>
        </p:nvSpPr>
        <p:spPr>
          <a:xfrm>
            <a:off x="2942109" y="2698738"/>
            <a:ext cx="324000" cy="32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2FE338-1FD8-3EEE-B714-AE3E022D2761}"/>
              </a:ext>
            </a:extLst>
          </p:cNvPr>
          <p:cNvSpPr/>
          <p:nvPr/>
        </p:nvSpPr>
        <p:spPr>
          <a:xfrm>
            <a:off x="2449437" y="3243760"/>
            <a:ext cx="324000" cy="32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BDD649-F552-DB65-36AD-873CBC74C298}"/>
              </a:ext>
            </a:extLst>
          </p:cNvPr>
          <p:cNvSpPr/>
          <p:nvPr/>
        </p:nvSpPr>
        <p:spPr>
          <a:xfrm>
            <a:off x="2948919" y="3248424"/>
            <a:ext cx="324000" cy="32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65ED07-CFF9-00EA-DB64-FF36A3A93ED2}"/>
              </a:ext>
            </a:extLst>
          </p:cNvPr>
          <p:cNvSpPr/>
          <p:nvPr/>
        </p:nvSpPr>
        <p:spPr>
          <a:xfrm>
            <a:off x="3438261" y="2694074"/>
            <a:ext cx="324000" cy="32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7D7D2B4-BDF4-2698-BF0B-BBB8F8078D6B}"/>
              </a:ext>
            </a:extLst>
          </p:cNvPr>
          <p:cNvSpPr/>
          <p:nvPr/>
        </p:nvSpPr>
        <p:spPr>
          <a:xfrm>
            <a:off x="3937743" y="2698738"/>
            <a:ext cx="324000" cy="32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DC44DB4-B604-11EF-D899-4586FB84DD79}"/>
              </a:ext>
            </a:extLst>
          </p:cNvPr>
          <p:cNvSpPr/>
          <p:nvPr/>
        </p:nvSpPr>
        <p:spPr>
          <a:xfrm>
            <a:off x="3445071" y="3243760"/>
            <a:ext cx="324000" cy="32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8398855-0DF9-A001-12E2-17D9823C60ED}"/>
              </a:ext>
            </a:extLst>
          </p:cNvPr>
          <p:cNvSpPr/>
          <p:nvPr/>
        </p:nvSpPr>
        <p:spPr>
          <a:xfrm>
            <a:off x="3944553" y="3248424"/>
            <a:ext cx="324000" cy="32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0B36F2-E78F-00F7-3E7E-18145538FC5D}"/>
              </a:ext>
            </a:extLst>
          </p:cNvPr>
          <p:cNvSpPr/>
          <p:nvPr/>
        </p:nvSpPr>
        <p:spPr>
          <a:xfrm>
            <a:off x="4434336" y="2698738"/>
            <a:ext cx="324000" cy="32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9224B3-B26A-4AAE-28F2-05E0A1DC4ECD}"/>
              </a:ext>
            </a:extLst>
          </p:cNvPr>
          <p:cNvSpPr/>
          <p:nvPr/>
        </p:nvSpPr>
        <p:spPr>
          <a:xfrm>
            <a:off x="4441146" y="3248424"/>
            <a:ext cx="324000" cy="324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42A97E1-9FCB-711C-0DED-F7BE9AEBA894}"/>
              </a:ext>
            </a:extLst>
          </p:cNvPr>
          <p:cNvSpPr/>
          <p:nvPr/>
        </p:nvSpPr>
        <p:spPr>
          <a:xfrm>
            <a:off x="5786890" y="1443760"/>
            <a:ext cx="324000" cy="32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5399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35" y="163852"/>
            <a:ext cx="901804" cy="62220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6AE8508-B883-9600-4F14-4644885658AD}"/>
              </a:ext>
            </a:extLst>
          </p:cNvPr>
          <p:cNvSpPr txBox="1"/>
          <p:nvPr/>
        </p:nvSpPr>
        <p:spPr>
          <a:xfrm>
            <a:off x="2774910" y="134355"/>
            <a:ext cx="43561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latin typeface="Corbel" panose="020B0503020204020204" pitchFamily="34" charset="0"/>
              </a:rPr>
              <a:t>Les échanges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1FE1BF96-86BD-308E-4287-A744BA31F78D}"/>
              </a:ext>
            </a:extLst>
          </p:cNvPr>
          <p:cNvSpPr txBox="1"/>
          <p:nvPr/>
        </p:nvSpPr>
        <p:spPr>
          <a:xfrm>
            <a:off x="4947703" y="2428838"/>
            <a:ext cx="2300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=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E61A6BF3-481C-D245-C0E4-929524E66FE7}"/>
              </a:ext>
            </a:extLst>
          </p:cNvPr>
          <p:cNvSpPr txBox="1"/>
          <p:nvPr/>
        </p:nvSpPr>
        <p:spPr>
          <a:xfrm>
            <a:off x="1733462" y="5175776"/>
            <a:ext cx="120428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 dizaines = 1 centaine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CC7798D-E43B-1F1C-5479-78ADA974C870}"/>
              </a:ext>
            </a:extLst>
          </p:cNvPr>
          <p:cNvSpPr/>
          <p:nvPr/>
        </p:nvSpPr>
        <p:spPr>
          <a:xfrm>
            <a:off x="1193392" y="1579932"/>
            <a:ext cx="324000" cy="32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71D415C-DFDD-B286-A4DE-35FBDDBE9499}"/>
              </a:ext>
            </a:extLst>
          </p:cNvPr>
          <p:cNvSpPr/>
          <p:nvPr/>
        </p:nvSpPr>
        <p:spPr>
          <a:xfrm>
            <a:off x="1692327" y="1579932"/>
            <a:ext cx="324000" cy="32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202D84C-D87D-91C9-BEAA-73332692180C}"/>
              </a:ext>
            </a:extLst>
          </p:cNvPr>
          <p:cNvSpPr/>
          <p:nvPr/>
        </p:nvSpPr>
        <p:spPr>
          <a:xfrm>
            <a:off x="2178398" y="1579932"/>
            <a:ext cx="324000" cy="32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F1EC52-617D-7A51-ED29-E585FEF533D7}"/>
              </a:ext>
            </a:extLst>
          </p:cNvPr>
          <p:cNvSpPr/>
          <p:nvPr/>
        </p:nvSpPr>
        <p:spPr>
          <a:xfrm>
            <a:off x="2677333" y="1579932"/>
            <a:ext cx="324000" cy="32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F4128C-C614-BFC4-A72C-50B1CF99C3CD}"/>
              </a:ext>
            </a:extLst>
          </p:cNvPr>
          <p:cNvSpPr/>
          <p:nvPr/>
        </p:nvSpPr>
        <p:spPr>
          <a:xfrm>
            <a:off x="3160769" y="1579932"/>
            <a:ext cx="324000" cy="32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D79D47-2959-6D76-4EFC-D2B6F04201B7}"/>
              </a:ext>
            </a:extLst>
          </p:cNvPr>
          <p:cNvSpPr/>
          <p:nvPr/>
        </p:nvSpPr>
        <p:spPr>
          <a:xfrm>
            <a:off x="216707" y="1579932"/>
            <a:ext cx="324000" cy="32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31CE75-6A2C-F6A5-B906-6273EAC5C070}"/>
              </a:ext>
            </a:extLst>
          </p:cNvPr>
          <p:cNvSpPr/>
          <p:nvPr/>
        </p:nvSpPr>
        <p:spPr>
          <a:xfrm>
            <a:off x="715642" y="1579932"/>
            <a:ext cx="324000" cy="32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3987A02-2D17-C341-FE83-87B9FFC6B162}"/>
              </a:ext>
            </a:extLst>
          </p:cNvPr>
          <p:cNvSpPr/>
          <p:nvPr/>
        </p:nvSpPr>
        <p:spPr>
          <a:xfrm>
            <a:off x="3641332" y="1579932"/>
            <a:ext cx="324000" cy="32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2BA007-D92A-84B9-830D-E47657E3A6A8}"/>
              </a:ext>
            </a:extLst>
          </p:cNvPr>
          <p:cNvSpPr/>
          <p:nvPr/>
        </p:nvSpPr>
        <p:spPr>
          <a:xfrm>
            <a:off x="4140267" y="1579932"/>
            <a:ext cx="324000" cy="32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201E206-6409-9217-1DED-B4E55E6E59EB}"/>
              </a:ext>
            </a:extLst>
          </p:cNvPr>
          <p:cNvSpPr/>
          <p:nvPr/>
        </p:nvSpPr>
        <p:spPr>
          <a:xfrm>
            <a:off x="4623703" y="1579932"/>
            <a:ext cx="324000" cy="324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AEA15B-6402-D53E-39E2-E1625FAE0BDA}"/>
              </a:ext>
            </a:extLst>
          </p:cNvPr>
          <p:cNvSpPr/>
          <p:nvPr/>
        </p:nvSpPr>
        <p:spPr>
          <a:xfrm>
            <a:off x="5891318" y="1579932"/>
            <a:ext cx="3240000" cy="324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924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2992</TotalTime>
  <Words>16</Words>
  <Application>Microsoft Office PowerPoint</Application>
  <PresentationFormat>Format A4 (210 x 297 mm)</PresentationFormat>
  <Paragraphs>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Corbel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MH</cp:lastModifiedBy>
  <cp:revision>14</cp:revision>
  <dcterms:created xsi:type="dcterms:W3CDTF">2023-05-30T13:04:46Z</dcterms:created>
  <dcterms:modified xsi:type="dcterms:W3CDTF">2024-12-02T07:30:03Z</dcterms:modified>
</cp:coreProperties>
</file>